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2" r:id="rId6"/>
    <p:sldId id="263" r:id="rId7"/>
    <p:sldId id="274" r:id="rId8"/>
    <p:sldId id="264" r:id="rId9"/>
    <p:sldId id="269" r:id="rId10"/>
    <p:sldId id="270" r:id="rId11"/>
    <p:sldId id="271" r:id="rId12"/>
    <p:sldId id="272" r:id="rId13"/>
    <p:sldId id="273" r:id="rId14"/>
    <p:sldId id="268" r:id="rId15"/>
    <p:sldId id="267" r:id="rId16"/>
    <p:sldId id="275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63" autoAdjust="0"/>
    <p:restoredTop sz="94648" autoAdjust="0"/>
  </p:normalViewPr>
  <p:slideViewPr>
    <p:cSldViewPr snapToGrid="0">
      <p:cViewPr varScale="1">
        <p:scale>
          <a:sx n="83" d="100"/>
          <a:sy n="83" d="100"/>
        </p:scale>
        <p:origin x="59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6/16/2021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6/16/2021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</a:t>
            </a:r>
            <a:r>
              <a:rPr lang="en-US" baseline="0" dirty="0" smtClean="0"/>
              <a:t> a new programing language. JavaScript is one of the most popular language right know.</a:t>
            </a:r>
          </a:p>
          <a:p>
            <a:r>
              <a:rPr lang="en-US" baseline="0" dirty="0" smtClean="0"/>
              <a:t>How to manage time to build a project alone</a:t>
            </a:r>
          </a:p>
          <a:p>
            <a:r>
              <a:rPr lang="en-US" baseline="0" dirty="0" smtClean="0"/>
              <a:t>Using dataset by 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 and create the questionnaire that is almost the same goal I set out earlier</a:t>
            </a:r>
          </a:p>
          <a:p>
            <a:r>
              <a:rPr lang="en-US" baseline="0" dirty="0" smtClean="0"/>
              <a:t>The expectation is create </a:t>
            </a:r>
            <a:r>
              <a:rPr lang="en-US" baseline="0" dirty="0" err="1" smtClean="0"/>
              <a:t>chatbox</a:t>
            </a:r>
            <a:r>
              <a:rPr lang="en-US" baseline="0" dirty="0" smtClean="0"/>
              <a:t> to support for users </a:t>
            </a:r>
          </a:p>
          <a:p>
            <a:r>
              <a:rPr lang="en-US" baseline="0" dirty="0" smtClean="0"/>
              <a:t>Create an initial low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prototype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baseline="0" dirty="0" smtClean="0"/>
              <a:t>design and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Architectural  </a:t>
            </a:r>
            <a:r>
              <a:rPr lang="en-US" baseline="0" dirty="0" smtClean="0"/>
              <a:t>diagram then build HTML pages on that then I finding to build backend. Try to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 friendly interface for user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aim to provide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Covid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 information as much as I can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 architecture an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front-end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2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-63064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598" y="4569133"/>
            <a:ext cx="10993549" cy="906822"/>
          </a:xfrm>
        </p:spPr>
        <p:txBody>
          <a:bodyPr>
            <a:noAutofit/>
          </a:bodyPr>
          <a:lstStyle/>
          <a:p>
            <a:r>
              <a:rPr lang="sv-SE" sz="2400" b="0" i="0" u="none" strike="noStrike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Ho chi</a:t>
            </a:r>
            <a:endParaRPr lang="en-US" sz="24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1" y="5722013"/>
            <a:ext cx="10993546" cy="484822"/>
          </a:xfrm>
        </p:spPr>
        <p:txBody>
          <a:bodyPr>
            <a:normAutofit/>
          </a:bodyPr>
          <a:lstStyle/>
          <a:p>
            <a:r>
              <a:rPr lang="en-US" b="0" i="0" dirty="0" smtClean="0">
                <a:effectLst/>
                <a:latin typeface="g_d0_f1"/>
              </a:rPr>
              <a:t>200436599</a:t>
            </a:r>
            <a:endParaRPr lang="en-US" dirty="0">
              <a:solidFill>
                <a:srgbClr val="7CEB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5C051-9CA9-44F2-9BF8-299E488898E0}"/>
              </a:ext>
            </a:extLst>
          </p:cNvPr>
          <p:cNvSpPr txBox="1"/>
          <p:nvPr/>
        </p:nvSpPr>
        <p:spPr>
          <a:xfrm>
            <a:off x="1215342" y="1079848"/>
            <a:ext cx="102320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artel"/>
              </a:rPr>
              <a:t>COVID-19 AWARENESS</a:t>
            </a:r>
            <a:br>
              <a:rPr lang="en-US" sz="5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artel"/>
              </a:rPr>
            </a:br>
            <a:r>
              <a:rPr lang="en-US" sz="5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artel"/>
              </a:rPr>
              <a:t>ENSE885as project</a:t>
            </a:r>
            <a:endParaRPr lang="en-US" sz="50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smtClean="0"/>
              <a:t>commercial</a:t>
            </a:r>
            <a:endParaRPr lang="en-US" dirty="0"/>
          </a:p>
        </p:txBody>
      </p:sp>
      <p:pic>
        <p:nvPicPr>
          <p:cNvPr id="4" name="commercial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1589" y="2004292"/>
            <a:ext cx="8594863" cy="4082472"/>
          </a:xfrm>
        </p:spPr>
      </p:pic>
    </p:spTree>
    <p:extLst>
      <p:ext uri="{BB962C8B-B14F-4D97-AF65-F5344CB8AC3E}">
        <p14:creationId xmlns:p14="http://schemas.microsoft.com/office/powerpoint/2010/main" val="213320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demo of each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4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85767"/>
          </a:xfrm>
        </p:spPr>
        <p:txBody>
          <a:bodyPr>
            <a:normAutofit/>
          </a:bodyPr>
          <a:lstStyle/>
          <a:p>
            <a:r>
              <a:rPr lang="en-US" dirty="0"/>
              <a:t>Summarize how you felt about this project (likes/dislikes), from your experiences with the technology stack selected, translating prototypes into real solutions, and the evolution of your Minimum Viable Products (MVPs)</a:t>
            </a:r>
          </a:p>
          <a:p>
            <a:r>
              <a:rPr lang="en-US" dirty="0"/>
              <a:t>Summarize what went well during the project</a:t>
            </a:r>
            <a:br>
              <a:rPr lang="en-US" dirty="0"/>
            </a:br>
            <a:endParaRPr lang="en-US" dirty="0"/>
          </a:p>
          <a:p>
            <a:r>
              <a:rPr lang="en-US" dirty="0"/>
              <a:t>Summarize what not went well during the project</a:t>
            </a:r>
            <a:br>
              <a:rPr lang="en-US" dirty="0"/>
            </a:br>
            <a:endParaRPr lang="en-US" dirty="0"/>
          </a:p>
          <a:p>
            <a:r>
              <a:rPr lang="en-US" dirty="0"/>
              <a:t>Summarize software design activities and findings. Ensure you discuss how you either linked or envision links to design ideas back to topics discussed in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would you do the same on future projects?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would you do differently on future projects?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6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 err="1" smtClean="0"/>
              <a:t>ChatBox</a:t>
            </a:r>
            <a:endParaRPr lang="en-US" dirty="0" smtClean="0"/>
          </a:p>
          <a:p>
            <a:r>
              <a:rPr lang="en-US" dirty="0" smtClean="0"/>
              <a:t>Improve front-end more friendly and beautiful</a:t>
            </a:r>
          </a:p>
          <a:p>
            <a:r>
              <a:rPr lang="en-US" dirty="0" smtClean="0"/>
              <a:t>Add more type </a:t>
            </a:r>
            <a:r>
              <a:rPr lang="en-US" smtClean="0"/>
              <a:t>of graph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42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38085" y="666644"/>
            <a:ext cx="7498616" cy="56769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Thank you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Ho chi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91254-0178-4AD9-A106-96132BCE6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Development goals</a:t>
            </a: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0921" y="2205386"/>
            <a:ext cx="9604375" cy="14101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21" y="3854347"/>
            <a:ext cx="9646561" cy="144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4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CE573-C4F4-40A2-A39F-190EBB27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target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3" y="2565088"/>
            <a:ext cx="11029615" cy="1754363"/>
          </a:xfrm>
        </p:spPr>
        <p:txBody>
          <a:bodyPr/>
          <a:lstStyle/>
          <a:p>
            <a:r>
              <a:rPr lang="en-US" dirty="0"/>
              <a:t>Updating official news for Users</a:t>
            </a:r>
          </a:p>
          <a:p>
            <a:r>
              <a:rPr lang="en-US" dirty="0"/>
              <a:t>Provide users the basic background (Symptom of Covid-19, the precautions for Covid-19 or Coronavirus Cases statistic in the area they are living</a:t>
            </a:r>
            <a:r>
              <a:rPr lang="en-US" dirty="0" smtClean="0"/>
              <a:t>) through the </a:t>
            </a:r>
            <a:r>
              <a:rPr lang="en-US" dirty="0" err="1" smtClean="0"/>
              <a:t>Quizz</a:t>
            </a:r>
            <a:r>
              <a:rPr lang="en-US" dirty="0" smtClean="0"/>
              <a:t> game</a:t>
            </a:r>
            <a:endParaRPr lang="en-US" dirty="0"/>
          </a:p>
          <a:p>
            <a:r>
              <a:rPr lang="en-US" dirty="0"/>
              <a:t>Updating the statistic related to user’s area </a:t>
            </a:r>
          </a:p>
        </p:txBody>
      </p:sp>
    </p:spTree>
    <p:extLst>
      <p:ext uri="{BB962C8B-B14F-4D97-AF65-F5344CB8AC3E}">
        <p14:creationId xmlns:p14="http://schemas.microsoft.com/office/powerpoint/2010/main" val="216907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The main feature review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Project Commercial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Detailed </a:t>
            </a:r>
            <a:r>
              <a:rPr lang="en-US" dirty="0"/>
              <a:t>demo of each </a:t>
            </a:r>
            <a:r>
              <a:rPr lang="en-US" dirty="0" smtClean="0"/>
              <a:t>function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Reflection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Future work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31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1E499-C76C-4EB0-B954-52D4662FA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main features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817" y="1850483"/>
            <a:ext cx="6679503" cy="29003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81192" y="2029097"/>
            <a:ext cx="358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Homepage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89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5927" y="2050597"/>
            <a:ext cx="6717810" cy="29307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6686" y="2055223"/>
            <a:ext cx="384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News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8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7166" y="1928676"/>
            <a:ext cx="7233044" cy="31329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1554" y="1928676"/>
            <a:ext cx="2856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Quiz Game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6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5474" y="2137682"/>
            <a:ext cx="6584330" cy="28904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1192" y="2081349"/>
            <a:ext cx="3973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Covid-19 statistic page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92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0145" y="2172517"/>
            <a:ext cx="6655136" cy="28041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1192" y="2272937"/>
            <a:ext cx="36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About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03B719-B9A6-4DC9-AA9D-06F16B758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B48092-4A2C-4E16-B971-9ACADFFF69E4}">
  <ds:schemaRefs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16c05727-aa75-4e4a-9b5f-8a80a1165891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E586370-B0FB-4108-8B4F-329716A22E3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1606</TotalTime>
  <Words>226</Words>
  <Application>Microsoft Office PowerPoint</Application>
  <PresentationFormat>Widescreen</PresentationFormat>
  <Paragraphs>49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g_d0_f1</vt:lpstr>
      <vt:lpstr>Gill Sans MT</vt:lpstr>
      <vt:lpstr>Martel</vt:lpstr>
      <vt:lpstr>Wingdings</vt:lpstr>
      <vt:lpstr>Wingdings 2</vt:lpstr>
      <vt:lpstr>Dividend</vt:lpstr>
      <vt:lpstr>Ho chi</vt:lpstr>
      <vt:lpstr>Sustainable Development goals</vt:lpstr>
      <vt:lpstr>Project target</vt:lpstr>
      <vt:lpstr>CONtent</vt:lpstr>
      <vt:lpstr>The main features</vt:lpstr>
      <vt:lpstr>The main features</vt:lpstr>
      <vt:lpstr>The main features</vt:lpstr>
      <vt:lpstr>The main features</vt:lpstr>
      <vt:lpstr>The main features</vt:lpstr>
      <vt:lpstr>Project commercial</vt:lpstr>
      <vt:lpstr>detailed demo of each function</vt:lpstr>
      <vt:lpstr>Reflection</vt:lpstr>
      <vt:lpstr>Future work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Trisha Mittal, Uttaran Bhattacharya, Rohan Chandra,  Aniket Bera, Dinesh</dc:title>
  <dc:creator>Chi Mai</dc:creator>
  <cp:lastModifiedBy>Admin</cp:lastModifiedBy>
  <cp:revision>45</cp:revision>
  <dcterms:created xsi:type="dcterms:W3CDTF">2021-02-02T07:35:40Z</dcterms:created>
  <dcterms:modified xsi:type="dcterms:W3CDTF">2021-06-16T18:13:02Z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